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69" r:id="rId3"/>
    <p:sldId id="283" r:id="rId4"/>
    <p:sldId id="271" r:id="rId5"/>
    <p:sldId id="296" r:id="rId6"/>
    <p:sldId id="297" r:id="rId7"/>
    <p:sldId id="293" r:id="rId8"/>
    <p:sldId id="295" r:id="rId9"/>
    <p:sldId id="256" r:id="rId10"/>
    <p:sldId id="284" r:id="rId11"/>
    <p:sldId id="287" r:id="rId12"/>
    <p:sldId id="288" r:id="rId13"/>
    <p:sldId id="289" r:id="rId14"/>
    <p:sldId id="260" r:id="rId15"/>
    <p:sldId id="280" r:id="rId16"/>
    <p:sldId id="281" r:id="rId17"/>
    <p:sldId id="279" r:id="rId18"/>
    <p:sldId id="294" r:id="rId19"/>
    <p:sldId id="263" r:id="rId20"/>
    <p:sldId id="282" r:id="rId21"/>
    <p:sldId id="273" r:id="rId22"/>
    <p:sldId id="272" r:id="rId23"/>
    <p:sldId id="275" r:id="rId24"/>
    <p:sldId id="276" r:id="rId25"/>
    <p:sldId id="264" r:id="rId26"/>
    <p:sldId id="290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651" y="700825"/>
            <a:ext cx="8825658" cy="3329581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713" y="4519803"/>
            <a:ext cx="9534510" cy="1417358"/>
          </a:xfrm>
        </p:spPr>
        <p:txBody>
          <a:bodyPr>
            <a:normAutofit/>
          </a:bodyPr>
          <a:lstStyle/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842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F097-4905-4E85-885A-3B335236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ACC-9C89-475F-98B9-CE332797A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admin shall be able to perform these functions: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Register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Register pharmacists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Patients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Doctors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pharmacists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23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0786-FB30-42E2-A579-016B04C7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F29-BD8F-4D3F-9AA9-CF004EBC0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patient shall be able to perform the following functions: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Patient registration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Patient Log in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Make an appointment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Choose doctor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Check appointment status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View appointment history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17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3194-8F97-4863-9C1B-BD07BF29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F742-9FFB-483E-878E-E04C6FDD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doctor shall be able to perform the mentioned functions:</a:t>
            </a:r>
          </a:p>
          <a:p>
            <a:pPr marL="857250" lvl="1" indent="-457200"/>
            <a:r>
              <a:rPr lang="en-US" sz="2400" dirty="0"/>
              <a:t>Doctor Log in</a:t>
            </a:r>
          </a:p>
          <a:p>
            <a:pPr marL="857250" lvl="1" indent="-457200"/>
            <a:r>
              <a:rPr lang="en-US" sz="2400" dirty="0"/>
              <a:t>View appointment requests</a:t>
            </a:r>
          </a:p>
          <a:p>
            <a:pPr marL="857250" lvl="1" indent="-457200"/>
            <a:r>
              <a:rPr lang="en-US" sz="2400" dirty="0"/>
              <a:t>Accept / Decline / Delete appointments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1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210E-8805-434D-BE35-426C8715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88C6D-0BE8-47DD-AEE0-D4B0F062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pharmacist will be able to perform the following:</a:t>
            </a:r>
          </a:p>
          <a:p>
            <a:pPr marL="857250" lvl="1" indent="-457200"/>
            <a:r>
              <a:rPr lang="en-US" sz="2400" dirty="0"/>
              <a:t>Pharmacist log in </a:t>
            </a:r>
          </a:p>
          <a:p>
            <a:pPr marL="857250" lvl="1" indent="-457200"/>
            <a:r>
              <a:rPr lang="en-US" sz="2400" dirty="0"/>
              <a:t>View medicines</a:t>
            </a:r>
          </a:p>
          <a:p>
            <a:pPr marL="857250" lvl="1" indent="-457200"/>
            <a:r>
              <a:rPr lang="en-US" sz="2400" dirty="0"/>
              <a:t>Add medicines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61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219364"/>
            <a:ext cx="9404723" cy="2419271"/>
          </a:xfrm>
        </p:spPr>
        <p:txBody>
          <a:bodyPr/>
          <a:lstStyle/>
          <a:p>
            <a:pPr algn="ctr"/>
            <a:r>
              <a:rPr lang="en-US" sz="7200" dirty="0"/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764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F723-C796-4D87-8B11-35E77572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Functional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363B-7B1E-4CA6-B30D-FF519CFC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Hardware interfaces </a:t>
            </a:r>
          </a:p>
          <a:p>
            <a:pPr lvl="1"/>
            <a:r>
              <a:rPr lang="en-GB" sz="2600" dirty="0"/>
              <a:t>Wireless LAN</a:t>
            </a:r>
          </a:p>
          <a:p>
            <a:pPr lvl="1"/>
            <a:r>
              <a:rPr lang="en-GB" sz="2600" dirty="0"/>
              <a:t>Ethernet</a:t>
            </a:r>
          </a:p>
          <a:p>
            <a:pPr lvl="1"/>
            <a:r>
              <a:rPr lang="en-GB" sz="2600" dirty="0"/>
              <a:t>Android device</a:t>
            </a:r>
          </a:p>
          <a:p>
            <a:pPr lvl="1"/>
            <a:r>
              <a:rPr lang="en-GB" sz="2600" dirty="0"/>
              <a:t>PC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13B3-ACBE-4809-98F1-EC86B451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Functional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0595-89DA-4CCB-9F2F-84B453C9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anose="05040102010807070707" pitchFamily="18" charset="2"/>
              <a:buChar char=""/>
            </a:pPr>
            <a:r>
              <a:rPr lang="en-US" sz="3000" dirty="0"/>
              <a:t>Software Interfaces</a:t>
            </a:r>
            <a:endParaRPr lang="en-US" sz="2800" dirty="0"/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Windows / Linux / Unix / Mac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TCP / IP Protocol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Android API &gt;14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600" dirty="0"/>
              <a:t>Minimum Google Services Version 4.0.2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1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8AB1-D11B-49B6-B07A-E8D389ED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Functional </a:t>
            </a:r>
            <a:r>
              <a:rPr lang="en-US" dirty="0"/>
              <a:t>Requirements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F67D4C-F60B-4C95-9308-65D86353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Storage requirements</a:t>
            </a:r>
          </a:p>
          <a:p>
            <a:pPr lvl="1"/>
            <a:r>
              <a:rPr lang="en-GB" sz="3000" dirty="0" err="1"/>
              <a:t>Apk</a:t>
            </a:r>
            <a:r>
              <a:rPr lang="en-GB" sz="3000" dirty="0"/>
              <a:t> size 6.15 MB</a:t>
            </a:r>
          </a:p>
          <a:p>
            <a:pPr lvl="1"/>
            <a:r>
              <a:rPr lang="en-GB" sz="3000" dirty="0"/>
              <a:t>Cache size can vary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10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219364"/>
            <a:ext cx="9404723" cy="2419271"/>
          </a:xfrm>
        </p:spPr>
        <p:txBody>
          <a:bodyPr/>
          <a:lstStyle/>
          <a:p>
            <a:pPr algn="ctr"/>
            <a:r>
              <a:rPr lang="en-US" sz="7200" dirty="0"/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645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24F7-41A3-46BB-A133-7ED8DC63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Non-Functional </a:t>
            </a:r>
            <a:r>
              <a:rPr lang="en-US" dirty="0"/>
              <a:t>Requirements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33D0-D3BE-4A88-A4DC-85F92D2F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Security: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Uses google services to protect the database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dirty="0"/>
              <a:t>Availability: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24/7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1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0283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0A12-0724-403A-BC21-2AEF4A91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Non-Functional Requirements</a:t>
            </a:r>
            <a:br>
              <a:rPr lang="en-US" sz="440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E4CC-7F44-49B1-82DE-AE1C1BB0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Dependability:</a:t>
            </a:r>
          </a:p>
          <a:p>
            <a:pPr lvl="1"/>
            <a:r>
              <a:rPr lang="en-GB" sz="2400" dirty="0"/>
              <a:t>The patient must be registered to see appointment status</a:t>
            </a:r>
          </a:p>
          <a:p>
            <a:pPr lvl="1"/>
            <a:r>
              <a:rPr lang="en-GB" sz="2400" dirty="0"/>
              <a:t>The doctors/pharmacist can only be added by the admin</a:t>
            </a:r>
          </a:p>
          <a:p>
            <a:pPr lvl="1"/>
            <a:r>
              <a:rPr lang="en-GB" sz="2400" dirty="0"/>
              <a:t>The doctor must log in to check the appointment</a:t>
            </a:r>
          </a:p>
          <a:p>
            <a:pPr lvl="1"/>
            <a:r>
              <a:rPr lang="en-GB" sz="2400" dirty="0"/>
              <a:t>Pharmacist must be logged in to add the medicines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71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387" y="2577732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63932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22786-946A-4086-B2BE-89AB126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074"/>
          <a:stretch/>
        </p:blipFill>
        <p:spPr>
          <a:xfrm>
            <a:off x="84000" y="1853248"/>
            <a:ext cx="6012000" cy="38045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8E264-EA90-4713-B865-BDABEED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4" b="10390"/>
          <a:stretch/>
        </p:blipFill>
        <p:spPr>
          <a:xfrm>
            <a:off x="6180000" y="1853247"/>
            <a:ext cx="6012000" cy="38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1BEC-F5F8-45A6-A22F-EC0667DA2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196" y="2052638"/>
            <a:ext cx="5751383" cy="4195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030CE-AF0D-4868-96AE-511D2BA1EA64}"/>
              </a:ext>
            </a:extLst>
          </p:cNvPr>
          <p:cNvSpPr txBox="1"/>
          <p:nvPr/>
        </p:nvSpPr>
        <p:spPr>
          <a:xfrm>
            <a:off x="5885748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209E1-AF88-4A5A-BE18-1225B531CEC0}"/>
              </a:ext>
            </a:extLst>
          </p:cNvPr>
          <p:cNvSpPr txBox="1"/>
          <p:nvPr/>
        </p:nvSpPr>
        <p:spPr>
          <a:xfrm>
            <a:off x="3974398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3D5B7-B5C8-4B47-9DBD-7DC4807F5A06}"/>
              </a:ext>
            </a:extLst>
          </p:cNvPr>
          <p:cNvSpPr txBox="1"/>
          <p:nvPr/>
        </p:nvSpPr>
        <p:spPr>
          <a:xfrm>
            <a:off x="3711184" y="415051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3697-706B-48B8-AFE9-31B429DEED68}"/>
              </a:ext>
            </a:extLst>
          </p:cNvPr>
          <p:cNvSpPr txBox="1"/>
          <p:nvPr/>
        </p:nvSpPr>
        <p:spPr>
          <a:xfrm>
            <a:off x="5514584" y="4201319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B64A6-8656-4DCF-8299-45F9597976B5}"/>
              </a:ext>
            </a:extLst>
          </p:cNvPr>
          <p:cNvSpPr txBox="1"/>
          <p:nvPr/>
        </p:nvSpPr>
        <p:spPr>
          <a:xfrm>
            <a:off x="4460484" y="4800600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*</a:t>
            </a:r>
            <a:endParaRPr lang="en-GB" sz="8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397261-7780-4645-850E-3D0014DEFD27}"/>
              </a:ext>
            </a:extLst>
          </p:cNvPr>
          <p:cNvCxnSpPr/>
          <p:nvPr/>
        </p:nvCxnSpPr>
        <p:spPr>
          <a:xfrm>
            <a:off x="3352800" y="6156325"/>
            <a:ext cx="3886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3AD36E-25B1-4397-BE41-4B36B6BD7059}"/>
              </a:ext>
            </a:extLst>
          </p:cNvPr>
          <p:cNvCxnSpPr>
            <a:cxnSpLocks/>
          </p:cNvCxnSpPr>
          <p:nvPr/>
        </p:nvCxnSpPr>
        <p:spPr>
          <a:xfrm>
            <a:off x="7239000" y="5722620"/>
            <a:ext cx="0" cy="411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65706F-AC3C-4825-91FA-0720825AD6E0}"/>
              </a:ext>
            </a:extLst>
          </p:cNvPr>
          <p:cNvCxnSpPr>
            <a:cxnSpLocks/>
          </p:cNvCxnSpPr>
          <p:nvPr/>
        </p:nvCxnSpPr>
        <p:spPr>
          <a:xfrm>
            <a:off x="3352800" y="5722620"/>
            <a:ext cx="0" cy="411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A74B4A-B722-47AA-8A0D-0479D5EC201F}"/>
              </a:ext>
            </a:extLst>
          </p:cNvPr>
          <p:cNvCxnSpPr>
            <a:cxnSpLocks/>
          </p:cNvCxnSpPr>
          <p:nvPr/>
        </p:nvCxnSpPr>
        <p:spPr>
          <a:xfrm flipH="1">
            <a:off x="6413500" y="5722620"/>
            <a:ext cx="546100" cy="205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53E335-5E52-42E5-B19C-77D3B2DCF2F8}"/>
              </a:ext>
            </a:extLst>
          </p:cNvPr>
          <p:cNvCxnSpPr>
            <a:cxnSpLocks/>
          </p:cNvCxnSpPr>
          <p:nvPr/>
        </p:nvCxnSpPr>
        <p:spPr>
          <a:xfrm flipH="1" flipV="1">
            <a:off x="3467100" y="5722620"/>
            <a:ext cx="717551" cy="2057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7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EER Diagram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3190" y="1298863"/>
            <a:ext cx="5663218" cy="54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5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77" y="2809552"/>
            <a:ext cx="9404723" cy="1400530"/>
          </a:xfrm>
        </p:spPr>
        <p:txBody>
          <a:bodyPr/>
          <a:lstStyle/>
          <a:p>
            <a:r>
              <a:rPr lang="en-US" sz="7200" dirty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B45-1F33-43FE-8FFC-5C6B9620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Advantages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7EA2-9CE8-409B-B481-80B969DD35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Reduces manual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Works on almost every device</a:t>
            </a:r>
          </a:p>
          <a:p>
            <a:r>
              <a:rPr lang="en-US" dirty="0"/>
              <a:t>Easy Registration</a:t>
            </a:r>
          </a:p>
          <a:p>
            <a:r>
              <a:rPr lang="en-US" dirty="0"/>
              <a:t>Fast data access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8266C-D5F4-4E9E-A39B-7F3050EC4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 time database</a:t>
            </a:r>
          </a:p>
          <a:p>
            <a:r>
              <a:rPr lang="en-US" dirty="0"/>
              <a:t>Fast status check</a:t>
            </a:r>
          </a:p>
          <a:p>
            <a:r>
              <a:rPr lang="en-US" dirty="0"/>
              <a:t>Appointment history</a:t>
            </a:r>
          </a:p>
          <a:p>
            <a:r>
              <a:rPr lang="en-GB" dirty="0"/>
              <a:t>Responsive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194302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691" y="2861067"/>
            <a:ext cx="9404723" cy="1400530"/>
          </a:xfrm>
        </p:spPr>
        <p:txBody>
          <a:bodyPr/>
          <a:lstStyle/>
          <a:p>
            <a:pPr algn="ctr"/>
            <a:r>
              <a:rPr lang="en-US" sz="72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1044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709E-B3C0-4220-B9B5-A79238C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49B34-854C-49C8-A13F-F0BCA0A86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dirty="0"/>
              <a:t>Hospitals play a vital role in our healthy life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Main purpose: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Minimize the paperwork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Perform the tasks quickly</a:t>
            </a:r>
          </a:p>
          <a:p>
            <a:pPr marL="457200" lvl="1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 Web based and Android application</a:t>
            </a:r>
          </a:p>
          <a:p>
            <a:pPr marL="57150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Improved the original </a:t>
            </a:r>
            <a:r>
              <a:rPr lang="en-US" sz="3400" dirty="0" err="1"/>
              <a:t>Shifa</a:t>
            </a:r>
            <a:r>
              <a:rPr lang="en-US" sz="3400" dirty="0"/>
              <a:t> application</a:t>
            </a:r>
          </a:p>
          <a:p>
            <a:pPr marL="57150" indent="0">
              <a:buNone/>
            </a:pPr>
            <a:endParaRPr lang="en-US" sz="3400" dirty="0"/>
          </a:p>
          <a:p>
            <a:pPr marL="400050"/>
            <a:r>
              <a:rPr lang="en-US" sz="3400" dirty="0"/>
              <a:t>User can be admin, doctor, patient or a pharmacist</a:t>
            </a:r>
          </a:p>
          <a:p>
            <a:pPr marL="57150" indent="0">
              <a:buNone/>
            </a:pPr>
            <a:endParaRPr lang="en-US" sz="2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30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859" y="1331259"/>
            <a:ext cx="8946541" cy="4195481"/>
          </a:xfrm>
        </p:spPr>
        <p:txBody>
          <a:bodyPr>
            <a:normAutofit lnSpcReduction="10000"/>
          </a:bodyPr>
          <a:lstStyle/>
          <a:p>
            <a:pPr marL="514350" indent="-457200"/>
            <a:endParaRPr lang="en-US" sz="2600" dirty="0"/>
          </a:p>
          <a:p>
            <a:pPr marL="514350" indent="-457200"/>
            <a:r>
              <a:rPr lang="en-US" sz="2600" dirty="0"/>
              <a:t>The admin has the main control over the system</a:t>
            </a:r>
          </a:p>
          <a:p>
            <a:pPr marL="514350" indent="-457200"/>
            <a:endParaRPr lang="en-US" sz="2600" dirty="0"/>
          </a:p>
          <a:p>
            <a:pPr marL="514350" indent="-457200"/>
            <a:r>
              <a:rPr lang="en-US" sz="2600" dirty="0"/>
              <a:t>The data of the patients and the doctors is maintained</a:t>
            </a:r>
          </a:p>
          <a:p>
            <a:pPr marL="400050"/>
            <a:endParaRPr lang="en-US" sz="2600" dirty="0"/>
          </a:p>
          <a:p>
            <a:pPr marL="400050"/>
            <a:r>
              <a:rPr lang="en-US" sz="2600" dirty="0"/>
              <a:t>Patients request appointments</a:t>
            </a:r>
          </a:p>
          <a:p>
            <a:pPr marL="400050"/>
            <a:endParaRPr lang="en-US" sz="2600" dirty="0"/>
          </a:p>
          <a:p>
            <a:pPr marL="400050"/>
            <a:r>
              <a:rPr lang="en-US" sz="2600" dirty="0"/>
              <a:t>Doctors check the appointments</a:t>
            </a:r>
          </a:p>
          <a:p>
            <a:endParaRPr lang="en-US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B1B4CB-896A-42CE-ADC0-97AAE9A5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04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443B9-043D-4B9B-BEEC-51BF3409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94" y="320040"/>
            <a:ext cx="803101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A9854-1FC9-418D-99E9-B6B2F8BF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439" y="0"/>
            <a:ext cx="412856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1F40B-B8F6-421C-A722-AC83990F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1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8-12-23 at 21.35.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04" y="22933"/>
            <a:ext cx="12152096" cy="6835067"/>
          </a:xfrm>
        </p:spPr>
      </p:pic>
    </p:spTree>
    <p:extLst>
      <p:ext uri="{BB962C8B-B14F-4D97-AF65-F5344CB8AC3E}">
        <p14:creationId xmlns:p14="http://schemas.microsoft.com/office/powerpoint/2010/main" val="11653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1028" name="Picture 4" descr="Image result for javascrip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2"/>
          <a:stretch/>
        </p:blipFill>
        <p:spPr bwMode="auto">
          <a:xfrm>
            <a:off x="567869" y="1329629"/>
            <a:ext cx="473144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qu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0" y="1329629"/>
            <a:ext cx="23625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1329629"/>
            <a:ext cx="374741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0" y="4071793"/>
            <a:ext cx="281582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xml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7" y="4071793"/>
            <a:ext cx="251999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1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924260"/>
            <a:ext cx="8825658" cy="1009479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945259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</TotalTime>
  <Words>317</Words>
  <Application>Microsoft Office PowerPoint</Application>
  <PresentationFormat>Widescreen</PresentationFormat>
  <Paragraphs>101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Hospital Management System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Technologies Used</vt:lpstr>
      <vt:lpstr>Functions</vt:lpstr>
      <vt:lpstr>Functions</vt:lpstr>
      <vt:lpstr>Functions</vt:lpstr>
      <vt:lpstr>Functions</vt:lpstr>
      <vt:lpstr>Functions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 </vt:lpstr>
      <vt:lpstr>Diagrams</vt:lpstr>
      <vt:lpstr>Use Case Diagram</vt:lpstr>
      <vt:lpstr>Class Diagram</vt:lpstr>
      <vt:lpstr>EER Diagram</vt:lpstr>
      <vt:lpstr>Advantages</vt:lpstr>
      <vt:lpstr>Advantages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 Requirements</dc:title>
  <dc:creator>Windows User</dc:creator>
  <cp:lastModifiedBy>Sami Alavi</cp:lastModifiedBy>
  <cp:revision>65</cp:revision>
  <dcterms:created xsi:type="dcterms:W3CDTF">2018-12-20T10:14:56Z</dcterms:created>
  <dcterms:modified xsi:type="dcterms:W3CDTF">2020-02-27T17:26:04Z</dcterms:modified>
</cp:coreProperties>
</file>